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30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97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0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7994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18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01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77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28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23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14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6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3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27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45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7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0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21B5D8-BEA2-4A77-B9DB-FDFEA19E565A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B2D7B-E648-4E3D-8EE1-A8C60A783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112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966290" y="469006"/>
            <a:ext cx="5138671" cy="1447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МБДОУ « </a:t>
            </a:r>
            <a:r>
              <a:rPr lang="ru-RU" dirty="0" err="1" smtClean="0">
                <a:solidFill>
                  <a:srgbClr val="FF0000"/>
                </a:solidFill>
              </a:rPr>
              <a:t>Ермаковский</a:t>
            </a:r>
            <a:r>
              <a:rPr lang="ru-RU" dirty="0" smtClean="0">
                <a:solidFill>
                  <a:srgbClr val="FF0000"/>
                </a:solidFill>
              </a:rPr>
              <a:t> детский сад №4»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Воспитатель: Пальцина Светлана Игоревна&#10;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850380" y="2150683"/>
            <a:ext cx="5714848" cy="4283968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69702" y="5660779"/>
            <a:ext cx="4340180" cy="14542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Воспитатель: </a:t>
            </a:r>
            <a:r>
              <a:rPr lang="ru-RU" sz="2000" dirty="0" err="1" smtClean="0">
                <a:solidFill>
                  <a:srgbClr val="FF0000"/>
                </a:solidFill>
              </a:rPr>
              <a:t>Пальцина</a:t>
            </a:r>
            <a:r>
              <a:rPr lang="ru-RU" sz="2000" dirty="0" smtClean="0">
                <a:solidFill>
                  <a:srgbClr val="FF0000"/>
                </a:solidFill>
              </a:rPr>
              <a:t> Светлана Игоревна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02" y="229672"/>
            <a:ext cx="4229158" cy="52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70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306" y="208019"/>
            <a:ext cx="6359995" cy="1400530"/>
          </a:xfrm>
        </p:spPr>
        <p:txBody>
          <a:bodyPr/>
          <a:lstStyle/>
          <a:p>
            <a:r>
              <a:rPr lang="ru-RU" sz="3200" dirty="0" smtClean="0"/>
              <a:t>Быстро встанем по порядку</a:t>
            </a:r>
            <a:br>
              <a:rPr lang="ru-RU" sz="3200" dirty="0" smtClean="0"/>
            </a:br>
            <a:r>
              <a:rPr lang="ru-RU" sz="3200" dirty="0" smtClean="0"/>
              <a:t>Дружно делаем зарядку!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95" y="1292784"/>
            <a:ext cx="4662173" cy="5374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437" y="1292784"/>
            <a:ext cx="4691929" cy="53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19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3098" y="414081"/>
            <a:ext cx="4119072" cy="140053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Собрались ребята в круг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 твой друг и ты мой друг,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Дружно за руки возьмемся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друг другу улыбнемся.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2125014"/>
            <a:ext cx="4891804" cy="31409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170" y="1452106"/>
            <a:ext cx="4121240" cy="4486785"/>
          </a:xfrm>
        </p:spPr>
      </p:pic>
    </p:spTree>
    <p:extLst>
      <p:ext uri="{BB962C8B-B14F-4D97-AF65-F5344CB8AC3E}">
        <p14:creationId xmlns:p14="http://schemas.microsoft.com/office/powerpoint/2010/main" xmlns="" val="137790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429" y="298450"/>
            <a:ext cx="5291050" cy="1731884"/>
          </a:xfrm>
        </p:spPr>
        <p:txBody>
          <a:bodyPr/>
          <a:lstStyle/>
          <a:p>
            <a:pPr algn="ctr"/>
            <a:r>
              <a:rPr lang="ru-RU" sz="2800" dirty="0" smtClean="0"/>
              <a:t>Играть мы любим очень:</a:t>
            </a:r>
            <a:br>
              <a:rPr lang="ru-RU" sz="2800" dirty="0" smtClean="0"/>
            </a:br>
            <a:r>
              <a:rPr lang="ru-RU" sz="2800" dirty="0" smtClean="0"/>
              <a:t>Вы знаете друзья,</a:t>
            </a:r>
            <a:br>
              <a:rPr lang="ru-RU" sz="2800" dirty="0" smtClean="0"/>
            </a:br>
            <a:r>
              <a:rPr lang="ru-RU" sz="2800" dirty="0" smtClean="0"/>
              <a:t>Без игр прожить ребенку</a:t>
            </a:r>
            <a:br>
              <a:rPr lang="ru-RU" sz="2800" dirty="0" smtClean="0"/>
            </a:br>
            <a:r>
              <a:rPr lang="ru-RU" sz="2800" dirty="0" smtClean="0"/>
              <a:t>Никак, никак нельзя!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86" y="2030334"/>
            <a:ext cx="3023774" cy="43547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1479" y="2184602"/>
            <a:ext cx="3150393" cy="42005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7358" y="2920710"/>
            <a:ext cx="4619223" cy="34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61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3147" y="544498"/>
            <a:ext cx="5092906" cy="100455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Любим мы не только бегать,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Веселиться и играть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Кроме этого мы любим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Очень любим рисовать! 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81" r="23581"/>
          <a:stretch>
            <a:fillRect/>
          </a:stretch>
        </p:blipFill>
        <p:spPr>
          <a:xfrm>
            <a:off x="372743" y="1956163"/>
            <a:ext cx="3953115" cy="467645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924688" y="6020873"/>
            <a:ext cx="4692056" cy="727657"/>
          </a:xfrm>
        </p:spPr>
        <p:txBody>
          <a:bodyPr>
            <a:noAutofit/>
          </a:bodyPr>
          <a:lstStyle/>
          <a:p>
            <a:r>
              <a:rPr lang="ru-RU" sz="4400" dirty="0" smtClean="0"/>
              <a:t>И лепить!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5104" y="924963"/>
            <a:ext cx="6588485" cy="49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17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556" y="311050"/>
            <a:ext cx="7250805" cy="140053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Чтоб здоровым, крепким стать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Больше надо нам гулять!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589" y="2202243"/>
            <a:ext cx="2901613" cy="41957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065" y="3101165"/>
            <a:ext cx="4395788" cy="32968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0056" y="2074285"/>
            <a:ext cx="3219719" cy="44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85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мероприятия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1382752"/>
            <a:ext cx="4826682" cy="2339244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792" y="1449658"/>
            <a:ext cx="4971246" cy="24550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259" y="4325367"/>
            <a:ext cx="4502458" cy="253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98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34" y="279094"/>
            <a:ext cx="4116947" cy="30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3189" y="1716346"/>
            <a:ext cx="4387403" cy="32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044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42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МБДОУ « Ермаковский детский сад №4»</vt:lpstr>
      <vt:lpstr>Быстро встанем по порядку Дружно делаем зарядку!</vt:lpstr>
      <vt:lpstr>Собрались ребята в круг Я твой друг и ты мой друг, Дружно за руки возьмемся И друг другу улыбнемся.</vt:lpstr>
      <vt:lpstr>Играть мы любим очень: Вы знаете друзья, Без игр прожить ребенку Никак, никак нельзя! </vt:lpstr>
      <vt:lpstr>Любим мы не только бегать, Веселиться и играть Кроме этого мы любим Очень любим рисовать! </vt:lpstr>
      <vt:lpstr>Чтоб здоровым, крепким стать Больше надо нам гулять!</vt:lpstr>
      <vt:lpstr>Наши мероприятия</vt:lpstr>
      <vt:lpstr>Слайд 8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Ермаковский детский сад №4»</dc:title>
  <dc:creator>Oleg</dc:creator>
  <cp:lastModifiedBy>User</cp:lastModifiedBy>
  <cp:revision>12</cp:revision>
  <dcterms:created xsi:type="dcterms:W3CDTF">2016-03-19T13:59:40Z</dcterms:created>
  <dcterms:modified xsi:type="dcterms:W3CDTF">2016-05-18T08:27:34Z</dcterms:modified>
</cp:coreProperties>
</file>