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5" r:id="rId20"/>
    <p:sldId id="276" r:id="rId21"/>
    <p:sldId id="277" r:id="rId22"/>
    <p:sldId id="278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D1F1-2E20-41C3-8ED8-D930724B7692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A3D1-F10A-498A-B808-93DE10D215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D1F1-2E20-41C3-8ED8-D930724B7692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A3D1-F10A-498A-B808-93DE10D215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D1F1-2E20-41C3-8ED8-D930724B7692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A3D1-F10A-498A-B808-93DE10D2150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D1F1-2E20-41C3-8ED8-D930724B7692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A3D1-F10A-498A-B808-93DE10D2150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D1F1-2E20-41C3-8ED8-D930724B7692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A3D1-F10A-498A-B808-93DE10D215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D1F1-2E20-41C3-8ED8-D930724B7692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A3D1-F10A-498A-B808-93DE10D2150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D1F1-2E20-41C3-8ED8-D930724B7692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A3D1-F10A-498A-B808-93DE10D215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D1F1-2E20-41C3-8ED8-D930724B7692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A3D1-F10A-498A-B808-93DE10D215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D1F1-2E20-41C3-8ED8-D930724B7692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A3D1-F10A-498A-B808-93DE10D215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D1F1-2E20-41C3-8ED8-D930724B7692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A3D1-F10A-498A-B808-93DE10D2150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D1F1-2E20-41C3-8ED8-D930724B7692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A3D1-F10A-498A-B808-93DE10D2150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18CD1F1-2E20-41C3-8ED8-D930724B7692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C8BA3D1-F10A-498A-B808-93DE10D2150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 ?><Relationships xmlns="http://schemas.openxmlformats.org/package/2006/relationships"><Relationship Id="rId3" Target="../media/image26.pn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2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media/image3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5.jpeg" Type="http://schemas.openxmlformats.org/officeDocument/2006/relationships/image"/><Relationship Id="rId5" Target="../media/image34.jpeg" Type="http://schemas.openxmlformats.org/officeDocument/2006/relationships/image"/><Relationship Id="rId4" Target="../media/image33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2" Target="../media/image3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3" Target="../media/image39.jpeg" Type="http://schemas.openxmlformats.org/officeDocument/2006/relationships/image"/><Relationship Id="rId2" Target="../media/image3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2" Target="../media/image4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43.jpeg" Type="http://schemas.openxmlformats.org/officeDocument/2006/relationships/image"/><Relationship Id="rId2" Target="../media/image4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3" Target="../media/image45.jpeg" Type="http://schemas.openxmlformats.org/officeDocument/2006/relationships/image"/><Relationship Id="rId2" Target="../media/image4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3" Target="../media/image47.jpeg" Type="http://schemas.openxmlformats.org/officeDocument/2006/relationships/image"/><Relationship Id="rId2" Target="../media/image46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8.jpe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3" Target="../media/image50.jpeg" Type="http://schemas.openxmlformats.org/officeDocument/2006/relationships/image"/><Relationship Id="rId2" Target="../media/image49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51.jpeg" Type="http://schemas.openxmlformats.org/officeDocument/2006/relationships/image"/></Relationships>
</file>

<file path=ppt/slides/_rels/slide23.xml.rels><?xml version="1.0" encoding="UTF-8" standalone="yes" ?><Relationships xmlns="http://schemas.openxmlformats.org/package/2006/relationships"><Relationship Id="rId3" Target="../media/image53.jpeg" Type="http://schemas.openxmlformats.org/officeDocument/2006/relationships/image"/><Relationship Id="rId2" Target="../media/image5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4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7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инициативы и самостоятельности в различных видах деятельности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953" y="548680"/>
            <a:ext cx="4014787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96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Продуктивные виды 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3432345" cy="343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268" y="2204864"/>
            <a:ext cx="384752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30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Самоорганизованная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деятельность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Елена Авдеева\Desktop\я готов\фото для Олеси\IMG_20171109_1148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2588418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Елена Авдеева\Desktop\я готов\фото волошиной\Смельчата!!!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2896"/>
            <a:ext cx="4351115" cy="338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87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Трудовая деятельность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3384376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22816"/>
            <a:ext cx="3168352" cy="429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0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«проектов»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374180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352425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6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инициативы и самостоятельности в процессе занятий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564904"/>
            <a:ext cx="384526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11878"/>
            <a:ext cx="3744416" cy="280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18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районных конкурсах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432345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39572"/>
            <a:ext cx="1676400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2" y="1692255"/>
            <a:ext cx="2779713" cy="221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3600400" cy="270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861048"/>
            <a:ext cx="3603889" cy="270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74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Наиболее эффективными формами работы, по нашему мнению, для поддержки детской инициативы и самостоятельности являются следующие: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374200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420888"/>
            <a:ext cx="3422143" cy="274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94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Совместная исследовательская деятельность взрослого и детей - опыты и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экспериментирование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13519"/>
            <a:ext cx="3240360" cy="2495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3200400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68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Наблюдение и труд в уголке природы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3923041" cy="294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66171"/>
            <a:ext cx="3430310" cy="343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83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b="1" dirty="0" lang="ru-RU" sz="36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Совместная деятельность взрослого и </a:t>
            </a:r>
            <a:r>
              <a:rPr b="1" dirty="0" lang="ru-RU" smtClean="0" sz="36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детей</a:t>
            </a:r>
            <a:endParaRPr dirty="0" lang="ru-RU" sz="360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rrowheads="1"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"/>
          <a:stretch/>
        </p:blipFill>
        <p:spPr bwMode="auto">
          <a:xfrm>
            <a:off x="611561" y="2348880"/>
            <a:ext cx="3406258" cy="350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3808041" cy="456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52434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rrowheads="1"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" r="-6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83259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Самостоятельная деятельность детей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3049191" cy="413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327585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86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75856" y="2132856"/>
            <a:ext cx="900100" cy="50405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3168352" cy="231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25971"/>
            <a:ext cx="4104456" cy="231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40968"/>
            <a:ext cx="4248473" cy="339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6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3724982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39751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278" y="3140968"/>
            <a:ext cx="4552801" cy="341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34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" y="-14300"/>
            <a:ext cx="9128657" cy="697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55563"/>
            <a:ext cx="9126537" cy="696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Выноска-облако 5"/>
          <p:cNvSpPr/>
          <p:nvPr/>
        </p:nvSpPr>
        <p:spPr>
          <a:xfrm flipH="1">
            <a:off x="28778" y="122428"/>
            <a:ext cx="4104456" cy="2448272"/>
          </a:xfrm>
          <a:prstGeom prst="cloud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СПАСИБО ЗА ВНИМАНИЕ!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03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детской инициативы и самостоятельности в условиях детского сада осуществляется с помощью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9" y="1988840"/>
            <a:ext cx="3528392" cy="413702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4932040" y="1988840"/>
            <a:ext cx="374441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3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 Авдеева\Desktop\фото детский сад № 4\Новая папка\SAM_31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04663"/>
            <a:ext cx="3744418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ена Авдеева\Desktop\фото детский сад № 4\Новая папка\SAM_3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3"/>
            <a:ext cx="3816424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98633"/>
            <a:ext cx="4220070" cy="316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64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детской инициативы и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 нужны условия: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Елена Авдеева\Desktop\фото детский сад № 4\Новая папка\SAM_32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99" y="1772816"/>
            <a:ext cx="3000333" cy="225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Елена Авдеева\Desktop\фото детский сад № 4\Новая папка\SAM_32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98" y="4189421"/>
            <a:ext cx="3123573" cy="234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Елена Авдеева\Desktop\фото детский сад № 4\Новая папка\SAM_32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56036" y="2388780"/>
            <a:ext cx="4351644" cy="326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9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Елена Авдеева\Desktop\фото детский сад № 4\Новая папка\SAM_3264.JPG" id="3074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40537" y="777775"/>
            <a:ext cx="345638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Елена Авдеева\Desktop\фото детский сад № 4\Новая папка\SAM_3281.JPG" id="3075" name="Picture 3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31207"/>
            <a:ext cx="3624921" cy="271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7" r="-22"/>
          <a:stretch/>
        </p:blipFill>
        <p:spPr bwMode="auto">
          <a:xfrm>
            <a:off x="539552" y="476672"/>
            <a:ext cx="3093636" cy="355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58318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96794"/>
            <a:ext cx="2592288" cy="35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16653"/>
            <a:ext cx="2632137" cy="350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2216653"/>
            <a:ext cx="2626109" cy="350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9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целях пробуждения у дошкольников инициативности и самостоятельности воспитатели применяют свои методы и приемы: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8208912" cy="314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3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125272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2348880"/>
            <a:ext cx="3451225" cy="3451225"/>
          </a:xfrm>
          <a:prstGeom prst="rect">
            <a:avLst/>
          </a:prstGeom>
        </p:spPr>
      </p:pic>
      <p:pic>
        <p:nvPicPr>
          <p:cNvPr id="1027" name="Picture 3" descr="C:\Users\Елена Авдеева\Desktop\я готов\фото для Олеси\IMG_20171108_1605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6872"/>
            <a:ext cx="334786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7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613</TotalTime>
  <Words>105</Words>
  <Application>Microsoft Office PowerPoint</Application>
  <PresentationFormat>Экран (4:3)</PresentationFormat>
  <Paragraphs>19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Презентация PowerPoint</vt:lpstr>
      <vt:lpstr>Презентация PowerPoint</vt:lpstr>
      <vt:lpstr>Развитие детской инициативы и самостоятельности в условиях детского сада осуществляется с помощью</vt:lpstr>
      <vt:lpstr>Презентация PowerPoint</vt:lpstr>
      <vt:lpstr> Для поддержки детской инициативы и творчества нужны условия: </vt:lpstr>
      <vt:lpstr>Презентация PowerPoint</vt:lpstr>
      <vt:lpstr>Презентация PowerPoint</vt:lpstr>
      <vt:lpstr>В целях пробуждения у дошкольников инициативности и самостоятельности воспитатели применяют свои методы и приемы:</vt:lpstr>
      <vt:lpstr>Дидактическая игра</vt:lpstr>
      <vt:lpstr>Продуктивные виды деятельности</vt:lpstr>
      <vt:lpstr>Самоорганизованная деятельность</vt:lpstr>
      <vt:lpstr>Трудовая деятельность</vt:lpstr>
      <vt:lpstr>Метод «проектов»</vt:lpstr>
      <vt:lpstr>Развитие инициативы и самостоятельности в процессе занятий</vt:lpstr>
      <vt:lpstr>Участие в районных конкурсах</vt:lpstr>
      <vt:lpstr>Наиболее эффективными формами работы, по нашему мнению, для поддержки детской инициативы и самостоятельности являются следующие:</vt:lpstr>
      <vt:lpstr>Совместная исследовательская деятельность взрослого и детей - опыты и экспериментирование </vt:lpstr>
      <vt:lpstr>Наблюдение и труд в уголке природы</vt:lpstr>
      <vt:lpstr>Совместная деятельность взрослого и детей</vt:lpstr>
      <vt:lpstr>Самостоятельная деятельность детей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Авдеева</dc:creator>
  <cp:lastModifiedBy>Елена Авдеева</cp:lastModifiedBy>
  <cp:revision>36</cp:revision>
  <dcterms:created xsi:type="dcterms:W3CDTF">2019-09-04T06:33:27Z</dcterms:created>
  <dcterms:modified xsi:type="dcterms:W3CDTF">2019-09-23T02:54:01Z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1620132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